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12 Rectángulo redondeado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4ACBE-4317-44F9-BCC9-A083AD137353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147BC7A-63D8-4334-AFFE-DB4236DB8F71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6 Rectángulo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4ACBE-4317-44F9-BCC9-A083AD137353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BC7A-63D8-4334-AFFE-DB4236DB8F71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4ACBE-4317-44F9-BCC9-A083AD137353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BC7A-63D8-4334-AFFE-DB4236DB8F71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4ACBE-4317-44F9-BCC9-A083AD137353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BC7A-63D8-4334-AFFE-DB4236DB8F71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9 Rectángulo redondeado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4ACBE-4317-44F9-BCC9-A083AD137353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s-MX"/>
          </a:p>
        </p:txBody>
      </p:sp>
      <p:sp>
        <p:nvSpPr>
          <p:cNvPr id="7" name="6 Rectángulo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147BC7A-63D8-4334-AFFE-DB4236DB8F71}" type="slidenum">
              <a:rPr lang="es-MX" smtClean="0"/>
              <a:t>‹Nº›</a:t>
            </a:fld>
            <a:endParaRPr lang="es-MX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4ACBE-4317-44F9-BCC9-A083AD137353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BC7A-63D8-4334-AFFE-DB4236DB8F71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4ACBE-4317-44F9-BCC9-A083AD137353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BC7A-63D8-4334-AFFE-DB4236DB8F71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10 Marcador de contenido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4ACBE-4317-44F9-BCC9-A083AD137353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BC7A-63D8-4334-AFFE-DB4236DB8F71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4ACBE-4317-44F9-BCC9-A083AD137353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BC7A-63D8-4334-AFFE-DB4236DB8F71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8 Rectángulo redondeado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4ACBE-4317-44F9-BCC9-A083AD137353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7BC7A-63D8-4334-AFFE-DB4236DB8F71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4ACBE-4317-44F9-BCC9-A083AD137353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147BC7A-63D8-4334-AFFE-DB4236DB8F71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10 Rectángulo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Rectángulo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7 Rectángulo redondeado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DE4ACBE-4317-44F9-BCC9-A083AD137353}" type="datetimeFigureOut">
              <a:rPr lang="es-MX" smtClean="0"/>
              <a:t>20/06/2012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s-MX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147BC7A-63D8-4334-AFFE-DB4236DB8F71}" type="slidenum">
              <a:rPr lang="es-MX" smtClean="0"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err="1" smtClean="0"/>
              <a:t>Abasolo</a:t>
            </a:r>
            <a:endParaRPr lang="es-MX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4400" dirty="0" smtClean="0"/>
              <a:t>Salud</a:t>
            </a:r>
            <a:endParaRPr lang="es-MX" sz="4400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MX" sz="3200" dirty="0" smtClean="0"/>
              <a:t>Cuenta con un hospital en la congregación “los rodríguez” un ejido  del municipio</a:t>
            </a:r>
            <a:endParaRPr lang="es-MX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Economía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MX" sz="3200" dirty="0" smtClean="0"/>
              <a:t>Las mujeres elaboran pan y los venden en sus casas.</a:t>
            </a:r>
          </a:p>
          <a:p>
            <a:r>
              <a:rPr lang="es-MX" sz="3200" dirty="0" smtClean="0"/>
              <a:t>Los hombres venden los cultivos que siembran</a:t>
            </a:r>
          </a:p>
          <a:p>
            <a:r>
              <a:rPr lang="es-MX" sz="3200" dirty="0" smtClean="0"/>
              <a:t>Otros optan por ir a empresas fueras del municipio </a:t>
            </a:r>
          </a:p>
          <a:p>
            <a:endParaRPr lang="es-MX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Educación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MX" dirty="0" smtClean="0"/>
              <a:t>Hay un jardín de niños</a:t>
            </a:r>
          </a:p>
          <a:p>
            <a:r>
              <a:rPr lang="es-MX" dirty="0" smtClean="0"/>
              <a:t>Dos escuelas primarias que están divididas en 1-3° y de 4-6° pero es la misma escuela solo que en diferentes edificios.</a:t>
            </a:r>
          </a:p>
          <a:p>
            <a:r>
              <a:rPr lang="es-MX" dirty="0" smtClean="0"/>
              <a:t>Una secundaria</a:t>
            </a:r>
          </a:p>
          <a:p>
            <a:r>
              <a:rPr lang="es-MX" dirty="0" smtClean="0"/>
              <a:t>Una extensión de la UTRCC</a:t>
            </a:r>
          </a:p>
          <a:p>
            <a:endParaRPr lang="es-MX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Costumbres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MX" sz="4800" dirty="0" smtClean="0"/>
              <a:t>Ferias del alpiste junto a su cabalgata el día 22 de junio</a:t>
            </a:r>
          </a:p>
          <a:p>
            <a:r>
              <a:rPr lang="es-MX" sz="4800" dirty="0" smtClean="0"/>
              <a:t>Las costumbres populares 2 de noviembre,10 de mayo </a:t>
            </a:r>
            <a:r>
              <a:rPr lang="es-MX" sz="4800" dirty="0" err="1" smtClean="0"/>
              <a:t>etc</a:t>
            </a:r>
            <a:endParaRPr lang="es-MX" sz="4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Flora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MX" dirty="0" smtClean="0"/>
              <a:t>Mezquites</a:t>
            </a:r>
          </a:p>
          <a:p>
            <a:r>
              <a:rPr lang="es-MX" dirty="0" smtClean="0"/>
              <a:t>Nogales</a:t>
            </a:r>
          </a:p>
          <a:p>
            <a:r>
              <a:rPr lang="es-MX" dirty="0" smtClean="0"/>
              <a:t>Nopales</a:t>
            </a:r>
          </a:p>
          <a:p>
            <a:r>
              <a:rPr lang="es-MX" dirty="0" smtClean="0"/>
              <a:t>Lilas</a:t>
            </a:r>
          </a:p>
          <a:p>
            <a:endParaRPr lang="es-MX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Fauna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MX" dirty="0" smtClean="0"/>
              <a:t>Águilas</a:t>
            </a:r>
          </a:p>
          <a:p>
            <a:r>
              <a:rPr lang="es-MX" dirty="0" smtClean="0"/>
              <a:t>Serpientes</a:t>
            </a:r>
          </a:p>
          <a:p>
            <a:r>
              <a:rPr lang="es-MX" dirty="0" smtClean="0"/>
              <a:t>Zorros</a:t>
            </a:r>
          </a:p>
          <a:p>
            <a:r>
              <a:rPr lang="es-MX" dirty="0" smtClean="0"/>
              <a:t>Gatos salvajes</a:t>
            </a:r>
          </a:p>
          <a:p>
            <a:r>
              <a:rPr lang="es-MX" dirty="0" smtClean="0"/>
              <a:t>Osos </a:t>
            </a:r>
          </a:p>
          <a:p>
            <a:endParaRPr lang="es-MX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dad">
  <a:themeElements>
    <a:clrScheme name="Equida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dad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dad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</TotalTime>
  <Words>116</Words>
  <Application>Microsoft Office PowerPoint</Application>
  <PresentationFormat>Presentación en pantalla (4:3)</PresentationFormat>
  <Paragraphs>26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Equidad</vt:lpstr>
      <vt:lpstr>Abasolo</vt:lpstr>
      <vt:lpstr>Salud</vt:lpstr>
      <vt:lpstr>Economía</vt:lpstr>
      <vt:lpstr>Educación </vt:lpstr>
      <vt:lpstr>Costumbres</vt:lpstr>
      <vt:lpstr>Flora</vt:lpstr>
      <vt:lpstr>Fauna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Abasolo</dc:title>
  <dc:creator>Ba-k.com</dc:creator>
  <cp:lastModifiedBy>Ba-k.com</cp:lastModifiedBy>
  <cp:revision>2</cp:revision>
  <dcterms:created xsi:type="dcterms:W3CDTF">2012-06-20T17:13:32Z</dcterms:created>
  <dcterms:modified xsi:type="dcterms:W3CDTF">2012-06-20T17:25:45Z</dcterms:modified>
</cp:coreProperties>
</file>